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684" r:id="rId3"/>
    <p:sldMasterId id="2147483672" r:id="rId4"/>
  </p:sldMasterIdLst>
  <p:sldIdLst>
    <p:sldId id="257" r:id="rId5"/>
    <p:sldId id="258" r:id="rId6"/>
    <p:sldId id="263" r:id="rId7"/>
    <p:sldId id="264" r:id="rId8"/>
    <p:sldId id="265" r:id="rId9"/>
    <p:sldId id="266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104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71090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7792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38250" y="1295400"/>
            <a:ext cx="66675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831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4255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584575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1210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66800" y="2362200"/>
            <a:ext cx="7010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314450" y="1295400"/>
            <a:ext cx="65151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9135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2362200"/>
            <a:ext cx="4038600" cy="28956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</a:t>
            </a:r>
            <a:br>
              <a:rPr lang="en-US" smtClean="0"/>
            </a:br>
            <a:r>
              <a:rPr lang="en-US" smtClean="0"/>
              <a:t>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2362200"/>
            <a:ext cx="4038600" cy="28956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</a:t>
            </a:r>
            <a:br>
              <a:rPr lang="en-US" smtClean="0"/>
            </a:br>
            <a:r>
              <a:rPr lang="en-US" smtClean="0"/>
              <a:t>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200150" y="1295400"/>
            <a:ext cx="67437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815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3008313" cy="368299"/>
          </a:xfrm>
          <a:prstGeom prst="rect">
            <a:avLst/>
          </a:prstGeo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057399"/>
            <a:ext cx="5111750" cy="3276601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</a:t>
            </a:r>
            <a:br>
              <a:rPr lang="en-US" smtClean="0"/>
            </a:br>
            <a:r>
              <a:rPr lang="en-US" smtClean="0"/>
              <a:t>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38400"/>
            <a:ext cx="3008313" cy="2895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1276350" y="1295400"/>
            <a:ext cx="65913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smtClean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  <a:endParaRPr lang="en-US" sz="3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9423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2057400"/>
            <a:ext cx="6705600" cy="3657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238250" y="1295400"/>
            <a:ext cx="66675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650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461" y="-36564"/>
            <a:ext cx="9216921" cy="693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8755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4532" y="-35113"/>
            <a:ext cx="9213062" cy="6928223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276350" y="1295400"/>
            <a:ext cx="65913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787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4532" y="-35113"/>
            <a:ext cx="9213062" cy="692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36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4532" y="-35113"/>
            <a:ext cx="9213063" cy="6928223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200150" y="1295400"/>
            <a:ext cx="67437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362200"/>
            <a:ext cx="70104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713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zaboljizivot.rs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21117" y="4870847"/>
            <a:ext cx="270176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smtClean="0">
                <a:solidFill>
                  <a:schemeClr val="bg1"/>
                </a:solidFill>
                <a:latin typeface="HelveticaNeueLT Pro 67 MdCn" pitchFamily="34" charset="0"/>
              </a:rPr>
              <a:t>Type some text</a:t>
            </a:r>
            <a:endParaRPr lang="en-US" sz="3400">
              <a:solidFill>
                <a:schemeClr val="bg1"/>
              </a:solidFill>
              <a:latin typeface="HelveticaNeueLT Pro 67 MdCn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03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0047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/>
          <p:cNvSpPr>
            <a:spLocks/>
          </p:cNvSpPr>
          <p:nvPr/>
        </p:nvSpPr>
        <p:spPr bwMode="auto">
          <a:xfrm>
            <a:off x="889000" y="1905000"/>
            <a:ext cx="7366000" cy="711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 anchor="ctr"/>
          <a:lstStyle/>
          <a:p>
            <a:pPr marL="342900" indent="-342900" algn="ctr">
              <a:lnSpc>
                <a:spcPct val="120000"/>
              </a:lnSpc>
              <a:defRPr/>
            </a:pP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Title: Arial font, regular/bold, 36pt</a:t>
            </a:r>
            <a:endParaRPr 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sp>
        <p:nvSpPr>
          <p:cNvPr id="5" name="AutoShape 5"/>
          <p:cNvSpPr>
            <a:spLocks/>
          </p:cNvSpPr>
          <p:nvPr/>
        </p:nvSpPr>
        <p:spPr bwMode="auto">
          <a:xfrm>
            <a:off x="889000" y="2743200"/>
            <a:ext cx="7366000" cy="711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 anchor="ctr"/>
          <a:lstStyle/>
          <a:p>
            <a:pPr marL="342900" indent="-342900"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SUBTITLE : Arial font 28, bold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60198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Grantees logos – to be inserted here</a:t>
            </a:r>
            <a:endParaRPr lang="en-US" sz="12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pic>
        <p:nvPicPr>
          <p:cNvPr id="1026" name="Picture 2" descr="C:\Users\Sanja\Desktop\Projekat sprovo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5638800"/>
            <a:ext cx="3752850" cy="311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54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2362200"/>
            <a:ext cx="8077200" cy="281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Tx/>
              <a:buChar char="•"/>
            </a:pPr>
            <a:endParaRPr lang="en-US" sz="20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  <a:p>
            <a:pPr algn="just" defTabSz="457200">
              <a:lnSpc>
                <a:spcPct val="110000"/>
              </a:lnSpc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Text box: Arial Font, regular 18pt, or 20pt, or 22pt</a:t>
            </a:r>
          </a:p>
          <a:p>
            <a:pPr algn="just" defTabSz="457200">
              <a:lnSpc>
                <a:spcPct val="110000"/>
              </a:lnSpc>
              <a:defRPr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quam,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omnis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aut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explicit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quata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consenis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quibus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secus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et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alic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totatet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lantiist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explitasped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maximinias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experrum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quiam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ati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volorum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num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aliquam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qui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conseque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dem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cus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maio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excea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denit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, to del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erchiciis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earuptatus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qui vent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labore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velessi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is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doluptat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eum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faceaquos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mo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verupit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aut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eosa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sinciis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maionse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volorae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nit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asit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liat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hicidigent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as id mod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quidios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et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fuga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.</a:t>
            </a:r>
          </a:p>
          <a:p>
            <a:pPr algn="just" defTabSz="457200">
              <a:lnSpc>
                <a:spcPct val="110000"/>
              </a:lnSpc>
              <a:defRPr/>
            </a:pPr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sym typeface="Roboto Regular" charset="0"/>
            </a:endParaRPr>
          </a:p>
          <a:p>
            <a:pPr marL="342900" indent="-342900" algn="ctr"/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sp>
        <p:nvSpPr>
          <p:cNvPr id="5" name="AutoShape 5"/>
          <p:cNvSpPr>
            <a:spLocks/>
          </p:cNvSpPr>
          <p:nvPr/>
        </p:nvSpPr>
        <p:spPr bwMode="auto">
          <a:xfrm>
            <a:off x="533400" y="1524000"/>
            <a:ext cx="7366000" cy="711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 anchor="ctr"/>
          <a:lstStyle/>
          <a:p>
            <a:pPr marL="342900" indent="-342900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SUBTITLE : Arial font 28, bold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600" y="60198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Grantees logos – to be inserted here</a:t>
            </a:r>
            <a:endParaRPr lang="en-US" sz="12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pic>
        <p:nvPicPr>
          <p:cNvPr id="2050" name="Picture 2" descr="C:\Users\Sanja\Desktop\Projekat sprovo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5638800"/>
            <a:ext cx="3752850" cy="311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54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4400" y="1981201"/>
            <a:ext cx="4267200" cy="402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Tx/>
              <a:buChar char="•"/>
            </a:pPr>
            <a:endParaRPr lang="en-US" sz="20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  <a:p>
            <a:pPr algn="just" defTabSz="457200">
              <a:lnSpc>
                <a:spcPct val="110000"/>
              </a:lnSpc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Text box: Arial Font, regular 18pt, or 20pt, or 22pt</a:t>
            </a:r>
          </a:p>
          <a:p>
            <a:pPr algn="just" defTabSz="457200">
              <a:lnSpc>
                <a:spcPct val="110000"/>
              </a:lnSpc>
              <a:defRPr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quam,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omnis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aut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explicit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quata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consenis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quibus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secus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et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alic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totatet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lantiist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explitasped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maximinias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experrum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quiam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ati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volorum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num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aliquam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qui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conseque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dem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cus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maio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excea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denit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, to del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erchiciis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earuptatus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qui vent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labore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velessi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is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doluptat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eum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faceaquos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mo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verupit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aut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eosa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sinciis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  <a:sym typeface="Roboto Regular" charset="0"/>
              </a:rPr>
              <a:t>.</a:t>
            </a:r>
          </a:p>
          <a:p>
            <a:pPr algn="just" defTabSz="457200">
              <a:lnSpc>
                <a:spcPct val="110000"/>
              </a:lnSpc>
              <a:defRPr/>
            </a:pPr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  <a:sym typeface="Roboto Regular" charset="0"/>
            </a:endParaRPr>
          </a:p>
          <a:p>
            <a:pPr marL="342900" indent="-342900" algn="ctr"/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sp>
        <p:nvSpPr>
          <p:cNvPr id="5" name="AutoShape 5"/>
          <p:cNvSpPr>
            <a:spLocks/>
          </p:cNvSpPr>
          <p:nvPr/>
        </p:nvSpPr>
        <p:spPr bwMode="auto">
          <a:xfrm>
            <a:off x="381000" y="1295400"/>
            <a:ext cx="7366000" cy="711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 anchor="ctr"/>
          <a:lstStyle/>
          <a:p>
            <a:pPr marL="342900" indent="-342900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SUBTITLE : Arial font 28, bold</a:t>
            </a:r>
          </a:p>
        </p:txBody>
      </p:sp>
      <p:pic>
        <p:nvPicPr>
          <p:cNvPr id="6" name="mini_AboutRHPOverviewimg1_1366708779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28601" y="2286000"/>
            <a:ext cx="4267200" cy="266700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/>
          <p:cNvSpPr txBox="1"/>
          <p:nvPr/>
        </p:nvSpPr>
        <p:spPr>
          <a:xfrm>
            <a:off x="5943600" y="60198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Grantees logos – to be inserted here</a:t>
            </a:r>
            <a:endParaRPr lang="en-US" sz="12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pic>
        <p:nvPicPr>
          <p:cNvPr id="3074" name="Picture 2" descr="C:\Users\Sanja\Desktop\Projekat sprovo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5638800"/>
            <a:ext cx="3752850" cy="311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54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>
            <a:spLocks/>
          </p:cNvSpPr>
          <p:nvPr/>
        </p:nvSpPr>
        <p:spPr bwMode="auto">
          <a:xfrm>
            <a:off x="381000" y="1295400"/>
            <a:ext cx="7366000" cy="711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 anchor="ctr"/>
          <a:lstStyle/>
          <a:p>
            <a:pPr marL="342900" indent="-342900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SUBTITLE : Arial font 28, bold</a:t>
            </a:r>
          </a:p>
        </p:txBody>
      </p:sp>
      <p:pic>
        <p:nvPicPr>
          <p:cNvPr id="6" name="mini_AboutRHPOverviewimg1_1366708779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04800" y="2057400"/>
            <a:ext cx="6705600" cy="329184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/>
          <p:cNvSpPr txBox="1"/>
          <p:nvPr/>
        </p:nvSpPr>
        <p:spPr>
          <a:xfrm>
            <a:off x="5943600" y="60198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Grantees logos – to be inserted here</a:t>
            </a:r>
            <a:endParaRPr lang="en-US" sz="12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pic>
        <p:nvPicPr>
          <p:cNvPr id="9" name="Picture 2" descr="C:\Users\Sanja\Desktop\Projekat sprovo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5638800"/>
            <a:ext cx="3752850" cy="311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54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95300" y="2209800"/>
            <a:ext cx="8153400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sr-Latn-C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/>
            <a:endParaRPr lang="sr-Latn-C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John Doe</a:t>
            </a:r>
            <a:endParaRPr lang="sr-Latn-C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Job title</a:t>
            </a:r>
            <a:r>
              <a:rPr lang="sr-Latn-C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,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PMU</a:t>
            </a:r>
            <a:r>
              <a:rPr lang="sr-Latn-C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 </a:t>
            </a:r>
          </a:p>
          <a:p>
            <a:pPr marL="342900" indent="-342900"/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+381</a:t>
            </a:r>
            <a:r>
              <a:rPr lang="sr-Latn-C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60</a:t>
            </a:r>
            <a:r>
              <a:rPr lang="sr-Latn-C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000</a:t>
            </a:r>
            <a:r>
              <a:rPr lang="sr-Latn-C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 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000</a:t>
            </a:r>
            <a:endParaRPr lang="sr-Latn-CS" b="1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  <a:p>
            <a:pPr marL="342900" indent="-342900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E-mail address</a:t>
            </a:r>
            <a:endParaRPr lang="sr-Latn-C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www.zaboljizivot.rs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sr-Latn-C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/>
            <a:endParaRPr lang="sr-Latn-C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ctr"/>
            <a:r>
              <a:rPr lang="sr-Latn-C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Thank you for your attention!</a:t>
            </a:r>
          </a:p>
          <a:p>
            <a:pPr marL="342900" indent="-342900" algn="ctr"/>
            <a:endParaRPr lang="sr-Latn-C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AutoShape 5"/>
          <p:cNvSpPr>
            <a:spLocks/>
          </p:cNvSpPr>
          <p:nvPr/>
        </p:nvSpPr>
        <p:spPr bwMode="auto">
          <a:xfrm>
            <a:off x="381000" y="1447800"/>
            <a:ext cx="7366000" cy="7112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flat" cmpd="sng">
            <a:noFill/>
            <a:prstDash val="solid"/>
            <a:miter lim="0"/>
            <a:headEnd/>
            <a:tailEnd/>
          </a:ln>
          <a:effectLst/>
        </p:spPr>
        <p:txBody>
          <a:bodyPr lIns="50800" tIns="50800" rIns="50800" bIns="50800" anchor="ctr"/>
          <a:lstStyle/>
          <a:p>
            <a:pPr marL="342900" indent="-342900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QUESTIONS AND ASSISTANCE</a:t>
            </a:r>
            <a:endParaRPr lang="sr-Latn-C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6019800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Grantees logos – to be inserted here</a:t>
            </a:r>
            <a:endParaRPr lang="en-US" sz="1200" b="1" i="1" u="sng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pic>
        <p:nvPicPr>
          <p:cNvPr id="7" name="Picture 2" descr="C:\Users\Sanja\Desktop\Projekat sprovo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5715000"/>
            <a:ext cx="3752850" cy="311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54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C-pocet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C-partneri-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C-partneri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C-osta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240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CC-pocetna</vt:lpstr>
      <vt:lpstr>CC-partneri-2</vt:lpstr>
      <vt:lpstr>CC-partneri-1</vt:lpstr>
      <vt:lpstr>CC-ostali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Jovan</dc:creator>
  <cp:lastModifiedBy>Sanja</cp:lastModifiedBy>
  <cp:revision>26</cp:revision>
  <dcterms:created xsi:type="dcterms:W3CDTF">2014-02-03T13:10:51Z</dcterms:created>
  <dcterms:modified xsi:type="dcterms:W3CDTF">2016-03-14T18:06:22Z</dcterms:modified>
</cp:coreProperties>
</file>